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91" r:id="rId2"/>
    <p:sldId id="292" r:id="rId3"/>
    <p:sldId id="282" r:id="rId4"/>
    <p:sldId id="294" r:id="rId5"/>
    <p:sldId id="300" r:id="rId6"/>
    <p:sldId id="295" r:id="rId7"/>
    <p:sldId id="297" r:id="rId8"/>
    <p:sldId id="299" r:id="rId9"/>
    <p:sldId id="301" r:id="rId10"/>
  </p:sldIdLst>
  <p:sldSz cx="12192000" cy="6858000"/>
  <p:notesSz cx="6858000" cy="9144000"/>
  <p:embeddedFontLs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F0F"/>
    <a:srgbClr val="090909"/>
    <a:srgbClr val="034EA2"/>
    <a:srgbClr val="E9E9E9"/>
    <a:srgbClr val="E4E4E4"/>
    <a:srgbClr val="EBEBEB"/>
    <a:srgbClr val="E2E2E2"/>
    <a:srgbClr val="F0F0F0"/>
    <a:srgbClr val="070603"/>
    <a:srgbClr val="573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698" autoAdjust="0"/>
  </p:normalViewPr>
  <p:slideViewPr>
    <p:cSldViewPr snapToGrid="0">
      <p:cViewPr varScale="1">
        <p:scale>
          <a:sx n="52" d="100"/>
          <a:sy n="52" d="100"/>
        </p:scale>
        <p:origin x="12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EBD85-60F5-40D3-BC1F-419A232841E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E2501-55E3-4E93-A9BB-A950C650D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E2501-55E3-4E93-A9BB-A950C650DC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5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E2501-55E3-4E93-A9BB-A950C650DC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2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1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43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서비스에 대한 설명 및 앱</a:t>
            </a:r>
            <a:r>
              <a:rPr lang="en-US" altLang="ko-KR"/>
              <a:t>(</a:t>
            </a:r>
            <a:r>
              <a:rPr lang="ko-KR" altLang="en-US"/>
              <a:t>로고</a:t>
            </a:r>
            <a:r>
              <a:rPr lang="en-US" altLang="ko-KR"/>
              <a:t>)</a:t>
            </a:r>
            <a:r>
              <a:rPr lang="en-US" altLang="ko-KR" baseline="0"/>
              <a:t> </a:t>
            </a:r>
            <a:r>
              <a:rPr lang="ko-KR" altLang="en-US" baseline="0"/>
              <a:t>설명 밑에 서비스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4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결제내역과 연동하여 실제 가게를 이용한 사람만이 리뷰 작성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결제내역을 연동하여 리뷰가 작성된 가게를 실제 방문한 다른 사용자들이 리뷰에 동의하는지 투표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70% </a:t>
            </a:r>
            <a:r>
              <a:rPr lang="ko-KR" altLang="en-US" dirty="0"/>
              <a:t>이상의 동의를 얻을 경우 리뷰를 블록체인에 등록하여 소비자의 리뷰 조작 불가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블록체인 필요성</a:t>
            </a:r>
            <a:endParaRPr lang="en-US" altLang="ko-KR" dirty="0"/>
          </a:p>
          <a:p>
            <a:r>
              <a:rPr lang="ko-KR" altLang="en-US" dirty="0"/>
              <a:t>블록체인의 무결성을 활용하여 실제 가게를 이용한 소비자들의 리뷰가 </a:t>
            </a:r>
            <a:r>
              <a:rPr lang="ko-KR" altLang="en-US" dirty="0" err="1"/>
              <a:t>조작당하는</a:t>
            </a:r>
            <a:r>
              <a:rPr lang="ko-KR" altLang="en-US" dirty="0"/>
              <a:t> 문제 해결하는 동시에 진정성 있는 리뷰에 대한 수요 충족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6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49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12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62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E5D3-AC24-4046-81D0-702B212D2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8BF79-1791-492F-BAB3-4AFE75B9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98BD1-3D77-481D-B13D-8A1F5A95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58515-EF7E-4A49-ACA6-F740F126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93978-ED27-4EDD-B585-5295FE58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55702-C057-4AC4-8183-13D958EF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820D9-4930-4A81-AA37-0AB3386EF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78305-A936-4265-8973-E084EEB9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77FE5-550D-4ED9-B4B9-035E46B7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695C7-E69D-4D2E-9214-7027C661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2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AA3F27-507A-4753-8DE5-E77F8052D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B64FFA-7073-47B9-88C9-81021B80D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4B5EF-5124-48AC-A8D3-798A00E6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07053-4126-4C32-868C-191A1DCA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1E1D9-3C0C-4183-BAFF-3416C27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5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41B3-E1F9-4A28-A4D5-86578C8F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78EC2-8734-480E-98D5-77B9FDB3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0D2B-459D-4943-BC6C-BF23DCAA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DBDE5-9B44-4D75-9107-322A83CF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5B3F5-C28F-471B-ACF3-07C47C05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F697F-A798-4CD5-B84D-FA7D90BB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5F3A9A-BB33-4D04-B022-FFFC28F9D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79985-EA7A-4EB6-9C67-65F64209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CD461-9329-4AEB-A89F-BF510256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B04F0-4736-4A3F-822E-6872357D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4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6BF15-99C7-44E0-89E6-053AAB05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ED441-C5AD-4951-895B-452BD43AE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78E88-9040-4AE6-A96E-01B7C4D4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1C7D0-6E92-4A20-B136-48B9F61C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76A28-8049-48DB-A9F5-7620DFDD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B71C0-D3E0-43B0-9DD8-B690622F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8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8BAD-2A92-4C9B-AC4E-C34E15D6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8DC51-0CE4-448F-B561-979315F7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38839-C3CE-4990-8330-206026F03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B8927C-B653-480A-B9AB-73E30C686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842D3-FE95-44C6-8FB7-317CA8CC7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C3187E-B804-4EA6-8241-D20D8896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C7442-083D-4522-A004-FD012B26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902AFC-B68B-4E26-96EB-72EE7D9F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7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6376D-D2CB-482A-8208-6B527174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58B688-1FC3-41D7-B452-F680BE5C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8F83F-5EFE-42A9-B3EF-4AACFA57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030EFF-00A3-461E-B162-50AC8D78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9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7CE3D-C9E5-4BDE-8C74-26260121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B0910A-DE5B-4A1B-9D1B-0873A062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F7B7D-347D-43AA-8983-8B4D2BE9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AAF82-F19E-4728-9886-618A1823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3772C-1F96-480A-B700-EF53D875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C8D470-BA8C-44BC-B6BC-C8F21FE4A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BD73C-9895-4F04-BD81-18355163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24168-9178-419F-9B7F-FF9A154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55279-CE7D-446D-A912-4B472FB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4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4029C-4AB2-47A5-9B99-A5A3151D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8B80E8-C735-4697-9EE7-00F15B48E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D678F3-21BD-417D-953F-D60FF0D68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865FA-9C04-405A-8913-A30EBF2C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659E36-4041-432F-BE4E-89A6D0B8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A06FB9-9899-4C32-BCA8-FA303725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A1EC53-DAD6-4E62-BA90-64C52582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6205-C1F0-4571-9349-DEF268745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FC097-CD1E-4E64-9939-C12C3BBFB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CC8C3-2609-48E3-90AB-9A4BC645E48B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9AE38-6DD7-4466-B87E-39CE86E23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5A416-301A-4077-8B75-D9D5EA00D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1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ovenapp.io/project/rnAWZvIEqxXdJE7U8PchWIYxY2pPt6nC#MZVf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0D3AAF-FFDE-4083-BFBF-AFC8723908F7}"/>
              </a:ext>
            </a:extLst>
          </p:cNvPr>
          <p:cNvGrpSpPr/>
          <p:nvPr/>
        </p:nvGrpSpPr>
        <p:grpSpPr>
          <a:xfrm>
            <a:off x="3318484" y="2236124"/>
            <a:ext cx="5453303" cy="2385752"/>
            <a:chOff x="3489986" y="2419504"/>
            <a:chExt cx="5453303" cy="238575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02EC73-278E-4684-AF38-75814F6E36C6}"/>
                </a:ext>
              </a:extLst>
            </p:cNvPr>
            <p:cNvSpPr/>
            <p:nvPr/>
          </p:nvSpPr>
          <p:spPr>
            <a:xfrm>
              <a:off x="3867655" y="2662199"/>
              <a:ext cx="4777200" cy="189772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3ECE1-B81E-4A24-A1DC-E80312FF7FAA}"/>
                </a:ext>
              </a:extLst>
            </p:cNvPr>
            <p:cNvSpPr txBox="1"/>
            <p:nvPr/>
          </p:nvSpPr>
          <p:spPr>
            <a:xfrm>
              <a:off x="3489986" y="2857697"/>
              <a:ext cx="5444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Founders 3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 </a:t>
              </a:r>
              <a:r>
                <a:rPr lang="ko-KR" altLang="en-US" sz="24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프로젝트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8D7E635-8438-4B38-8F5B-0248570CEAC4}"/>
                </a:ext>
              </a:extLst>
            </p:cNvPr>
            <p:cNvCxnSpPr>
              <a:cxnSpLocks/>
            </p:cNvCxnSpPr>
            <p:nvPr/>
          </p:nvCxnSpPr>
          <p:spPr>
            <a:xfrm>
              <a:off x="4687746" y="3966031"/>
              <a:ext cx="3098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5AA6DA5-4A81-4E1E-9210-DF760A66E1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5295" y="3791661"/>
              <a:ext cx="0" cy="1013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07367B1-CBB6-411C-8C89-097CE628959F}"/>
                </a:ext>
              </a:extLst>
            </p:cNvPr>
            <p:cNvCxnSpPr/>
            <p:nvPr/>
          </p:nvCxnSpPr>
          <p:spPr>
            <a:xfrm>
              <a:off x="3531198" y="2653064"/>
              <a:ext cx="42555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12258B4-6105-49ED-9B47-05A477DC35C5}"/>
                </a:ext>
              </a:extLst>
            </p:cNvPr>
            <p:cNvCxnSpPr/>
            <p:nvPr/>
          </p:nvCxnSpPr>
          <p:spPr>
            <a:xfrm>
              <a:off x="3858654" y="2419504"/>
              <a:ext cx="0" cy="9839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74F26E-081E-46EE-BB6F-807C447D877C}"/>
                </a:ext>
              </a:extLst>
            </p:cNvPr>
            <p:cNvSpPr txBox="1"/>
            <p:nvPr/>
          </p:nvSpPr>
          <p:spPr>
            <a:xfrm>
              <a:off x="4468320" y="3359985"/>
              <a:ext cx="3628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3200" b="1" dirty="0">
                  <a:solidFill>
                    <a:srgbClr val="E6D2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맵고 짜고 </a:t>
              </a:r>
              <a:r>
                <a:rPr lang="ko-KR" altLang="en-US" sz="3200" b="1" dirty="0" err="1">
                  <a:solidFill>
                    <a:srgbClr val="E6D2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단거</a:t>
              </a:r>
              <a:endParaRPr lang="ko-KR" altLang="en-US" sz="3200" b="1" dirty="0">
                <a:solidFill>
                  <a:srgbClr val="E6D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28D85E-577E-4207-83E3-B58EC0ACE336}"/>
                </a:ext>
              </a:extLst>
            </p:cNvPr>
            <p:cNvCxnSpPr/>
            <p:nvPr/>
          </p:nvCxnSpPr>
          <p:spPr>
            <a:xfrm>
              <a:off x="4687746" y="4559924"/>
              <a:ext cx="42555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76F58-B418-4367-9A7A-0483556200DF}"/>
              </a:ext>
            </a:extLst>
          </p:cNvPr>
          <p:cNvSpPr txBox="1"/>
          <p:nvPr/>
        </p:nvSpPr>
        <p:spPr>
          <a:xfrm>
            <a:off x="4424643" y="3838129"/>
            <a:ext cx="31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난공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BLOCK)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7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4D50F0-4739-47C1-AD88-D2712BBB02D4}"/>
              </a:ext>
            </a:extLst>
          </p:cNvPr>
          <p:cNvSpPr/>
          <p:nvPr/>
        </p:nvSpPr>
        <p:spPr>
          <a:xfrm>
            <a:off x="0" y="0"/>
            <a:ext cx="5241303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93F85-1D90-4A97-AAC6-4934A9190AAF}"/>
              </a:ext>
            </a:extLst>
          </p:cNvPr>
          <p:cNvSpPr txBox="1"/>
          <p:nvPr/>
        </p:nvSpPr>
        <p:spPr>
          <a:xfrm>
            <a:off x="491796" y="1819417"/>
            <a:ext cx="5723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0706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 배경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noProof="0" dirty="0">
                <a:solidFill>
                  <a:srgbClr val="0706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서비스 내용 및 데모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0706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서비스 계획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D074-4ECA-457A-9A7C-FD39906366A5}"/>
              </a:ext>
            </a:extLst>
          </p:cNvPr>
          <p:cNvSpPr txBox="1"/>
          <p:nvPr/>
        </p:nvSpPr>
        <p:spPr>
          <a:xfrm>
            <a:off x="278436" y="653736"/>
            <a:ext cx="382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53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사업 배경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17425"/>
            <a:ext cx="3188363" cy="4438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7FE478-F1AC-43FC-97EF-43AED738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95" y="1432073"/>
            <a:ext cx="8045360" cy="41528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711048-B023-4326-863D-93EAE237BFA2}"/>
              </a:ext>
            </a:extLst>
          </p:cNvPr>
          <p:cNvSpPr txBox="1"/>
          <p:nvPr/>
        </p:nvSpPr>
        <p:spPr>
          <a:xfrm>
            <a:off x="168729" y="6563424"/>
            <a:ext cx="63790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/>
              <a:t>https://m.post.naver.com/viewer/postView.nhn?volumeNo=9959782&amp;memberNo=29949587</a:t>
            </a:r>
          </a:p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리서치센터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4C962B-8E86-4B37-90EC-37874ABE8F46}"/>
              </a:ext>
            </a:extLst>
          </p:cNvPr>
          <p:cNvSpPr/>
          <p:nvPr/>
        </p:nvSpPr>
        <p:spPr>
          <a:xfrm>
            <a:off x="3498728" y="5493003"/>
            <a:ext cx="5280638" cy="264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사업 배경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09175"/>
            <a:ext cx="3188363" cy="44387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85A08CA-3FF2-4678-9ADC-9A9959CD8574}"/>
              </a:ext>
            </a:extLst>
          </p:cNvPr>
          <p:cNvSpPr/>
          <p:nvPr/>
        </p:nvSpPr>
        <p:spPr>
          <a:xfrm>
            <a:off x="3179796" y="3013684"/>
            <a:ext cx="588187" cy="389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048588" y="1535199"/>
            <a:ext cx="7847748" cy="3331481"/>
            <a:chOff x="3993732" y="1553925"/>
            <a:chExt cx="7847748" cy="33314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4E75350-92E8-4067-BC62-36B58476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3732" y="1553925"/>
              <a:ext cx="7847748" cy="3331481"/>
            </a:xfrm>
            <a:prstGeom prst="rect">
              <a:avLst/>
            </a:prstGeom>
            <a:effectLst>
              <a:outerShdw blurRad="292100" dist="139700" dir="2700000" algn="ctr" rotWithShape="0">
                <a:srgbClr val="000000">
                  <a:alpha val="65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C90AA0-D4A7-4A60-A981-7C9C9F031B4A}"/>
                </a:ext>
              </a:extLst>
            </p:cNvPr>
            <p:cNvSpPr/>
            <p:nvPr/>
          </p:nvSpPr>
          <p:spPr>
            <a:xfrm>
              <a:off x="5103718" y="2122283"/>
              <a:ext cx="124690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7779FA6-63F4-4E62-9FBF-D58AFFFAF3AB}"/>
                </a:ext>
              </a:extLst>
            </p:cNvPr>
            <p:cNvSpPr/>
            <p:nvPr/>
          </p:nvSpPr>
          <p:spPr>
            <a:xfrm flipV="1">
              <a:off x="5409420" y="3778035"/>
              <a:ext cx="140701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DB33F73-5D49-4A78-828D-89C66E5F2F46}"/>
              </a:ext>
            </a:extLst>
          </p:cNvPr>
          <p:cNvSpPr txBox="1"/>
          <p:nvPr/>
        </p:nvSpPr>
        <p:spPr>
          <a:xfrm>
            <a:off x="3473889" y="5302220"/>
            <a:ext cx="5280638" cy="58907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리뷰 서비스에 대한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03084" y="1984562"/>
            <a:ext cx="2387250" cy="2447917"/>
            <a:chOff x="411199" y="1827297"/>
            <a:chExt cx="2387250" cy="244791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FC80A4B-8376-4A89-AAAE-66E10C3118E6}"/>
                </a:ext>
              </a:extLst>
            </p:cNvPr>
            <p:cNvSpPr/>
            <p:nvPr/>
          </p:nvSpPr>
          <p:spPr>
            <a:xfrm>
              <a:off x="411199" y="1827297"/>
              <a:ext cx="2311362" cy="2249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0E6782-AF0E-4062-B3F9-AD313DE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1862" y="3268411"/>
              <a:ext cx="628027" cy="583082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2931E0-9F12-4577-8B99-0E0370416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510" y="3255942"/>
              <a:ext cx="588188" cy="597138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524255-5F05-4A33-A161-A5F6186E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1862" y="2384367"/>
              <a:ext cx="609846" cy="583082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40B4149-C55F-4AA0-A9FD-6F45B6575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248" y="2369604"/>
              <a:ext cx="588187" cy="582246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D67C1E-3C29-411E-8440-33D640867BCB}"/>
                </a:ext>
              </a:extLst>
            </p:cNvPr>
            <p:cNvSpPr/>
            <p:nvPr/>
          </p:nvSpPr>
          <p:spPr>
            <a:xfrm>
              <a:off x="453608" y="1947279"/>
              <a:ext cx="2344841" cy="232793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0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09175"/>
            <a:ext cx="3188363" cy="4438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513C16-C0F7-4225-9723-40C5C86E43E4}"/>
              </a:ext>
            </a:extLst>
          </p:cNvPr>
          <p:cNvSpPr txBox="1"/>
          <p:nvPr/>
        </p:nvSpPr>
        <p:spPr>
          <a:xfrm>
            <a:off x="890648" y="758377"/>
            <a:ext cx="15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앱 로고 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8751DB-3199-4748-8272-992B513DBF09}"/>
              </a:ext>
            </a:extLst>
          </p:cNvPr>
          <p:cNvGrpSpPr/>
          <p:nvPr/>
        </p:nvGrpSpPr>
        <p:grpSpPr>
          <a:xfrm>
            <a:off x="1677981" y="5142915"/>
            <a:ext cx="1472991" cy="671851"/>
            <a:chOff x="1569307" y="5145324"/>
            <a:chExt cx="1220718" cy="67185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4C962B-8E86-4B37-90EC-37874ABE8F46}"/>
                </a:ext>
              </a:extLst>
            </p:cNvPr>
            <p:cNvSpPr/>
            <p:nvPr/>
          </p:nvSpPr>
          <p:spPr>
            <a:xfrm>
              <a:off x="1569307" y="5385094"/>
              <a:ext cx="1037969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B33F73-5D49-4A78-828D-89C66E5F2F46}"/>
                </a:ext>
              </a:extLst>
            </p:cNvPr>
            <p:cNvSpPr txBox="1"/>
            <p:nvPr/>
          </p:nvSpPr>
          <p:spPr>
            <a:xfrm>
              <a:off x="1569307" y="5145324"/>
              <a:ext cx="1220718" cy="67185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지도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144FB7-B697-4724-9CA6-0D90B74DCA8F}"/>
              </a:ext>
            </a:extLst>
          </p:cNvPr>
          <p:cNvGrpSpPr/>
          <p:nvPr/>
        </p:nvGrpSpPr>
        <p:grpSpPr>
          <a:xfrm>
            <a:off x="9152828" y="5142915"/>
            <a:ext cx="1472991" cy="671851"/>
            <a:chOff x="1569307" y="5145324"/>
            <a:chExt cx="1220718" cy="6718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43DC21-9313-4412-85DF-7F6453664B50}"/>
                </a:ext>
              </a:extLst>
            </p:cNvPr>
            <p:cNvSpPr/>
            <p:nvPr/>
          </p:nvSpPr>
          <p:spPr>
            <a:xfrm>
              <a:off x="1569307" y="5385094"/>
              <a:ext cx="1037969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359C9F-D543-4460-8B47-F2932CBAC59F}"/>
                </a:ext>
              </a:extLst>
            </p:cNvPr>
            <p:cNvSpPr txBox="1"/>
            <p:nvPr/>
          </p:nvSpPr>
          <p:spPr>
            <a:xfrm>
              <a:off x="1569307" y="5145324"/>
              <a:ext cx="1220718" cy="67185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28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맛집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0F9A7F-9EDF-44F0-9DD9-7219D2693FE3}"/>
              </a:ext>
            </a:extLst>
          </p:cNvPr>
          <p:cNvGrpSpPr/>
          <p:nvPr/>
        </p:nvGrpSpPr>
        <p:grpSpPr>
          <a:xfrm>
            <a:off x="5218010" y="5145324"/>
            <a:ext cx="1472991" cy="671851"/>
            <a:chOff x="1569307" y="5145324"/>
            <a:chExt cx="1220718" cy="6718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9607181-4ACA-47DB-A4E9-871B8A1484DB}"/>
                </a:ext>
              </a:extLst>
            </p:cNvPr>
            <p:cNvSpPr/>
            <p:nvPr/>
          </p:nvSpPr>
          <p:spPr>
            <a:xfrm>
              <a:off x="1569307" y="5385094"/>
              <a:ext cx="1037969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AB04FC-EF4B-4518-9A9F-7E3D3FA6C423}"/>
                </a:ext>
              </a:extLst>
            </p:cNvPr>
            <p:cNvSpPr txBox="1"/>
            <p:nvPr/>
          </p:nvSpPr>
          <p:spPr>
            <a:xfrm>
              <a:off x="1569307" y="5145324"/>
              <a:ext cx="1220718" cy="67185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28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투표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C60873D5-D79C-4EB2-8D83-5BCF6365B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/>
          <a:stretch/>
        </p:blipFill>
        <p:spPr>
          <a:xfrm>
            <a:off x="4135819" y="1165129"/>
            <a:ext cx="3406379" cy="312500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27B8A56-E631-4D19-940C-E6FC14BE2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10" y="4302519"/>
            <a:ext cx="1948795" cy="6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55656"/>
            <a:ext cx="2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11048-B023-4326-863D-93EAE237BFA2}"/>
              </a:ext>
            </a:extLst>
          </p:cNvPr>
          <p:cNvSpPr txBox="1"/>
          <p:nvPr/>
        </p:nvSpPr>
        <p:spPr>
          <a:xfrm>
            <a:off x="152400" y="6563424"/>
            <a:ext cx="4449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리서치센터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B33F73-5D49-4A78-828D-89C66E5F2F46}"/>
              </a:ext>
            </a:extLst>
          </p:cNvPr>
          <p:cNvSpPr txBox="1"/>
          <p:nvPr/>
        </p:nvSpPr>
        <p:spPr>
          <a:xfrm>
            <a:off x="7020197" y="2464713"/>
            <a:ext cx="5171803" cy="28090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 </a:t>
            </a:r>
            <a:r>
              <a:rPr lang="ko-KR" altLang="en-US" sz="2400" dirty="0">
                <a:solidFill>
                  <a:srgbClr val="09090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작성</a:t>
            </a: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24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사용자들의 리뷰에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투표</a:t>
            </a: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24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블록체인에 기록 </a:t>
            </a:r>
            <a:r>
              <a:rPr lang="en-US" altLang="ko-KR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r>
              <a:rPr lang="ko-KR" altLang="en-US" sz="2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서비스만의 특색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" y="2215761"/>
            <a:ext cx="6386384" cy="3306944"/>
          </a:xfrm>
          <a:prstGeom prst="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7872BD-5440-403D-9C82-CD97F1F49A74}"/>
              </a:ext>
            </a:extLst>
          </p:cNvPr>
          <p:cNvSpPr txBox="1"/>
          <p:nvPr/>
        </p:nvSpPr>
        <p:spPr>
          <a:xfrm>
            <a:off x="890648" y="758377"/>
            <a:ext cx="15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4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구조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0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55656"/>
            <a:ext cx="2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앱 서비스 내용 및 데모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0" y="1530164"/>
            <a:ext cx="2359495" cy="3970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22" y="1530164"/>
            <a:ext cx="2359495" cy="3970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554" y="1531215"/>
            <a:ext cx="2358870" cy="39698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5284" y="6477885"/>
            <a:ext cx="7965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7"/>
              </a:rPr>
              <a:t>https://ovenapp.io/project/rnAWZvIEqxXdJE7U8PchWIYxY2pPt6nC#MZVfi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 타입 구현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592018" y="5644156"/>
            <a:ext cx="1319406" cy="589072"/>
            <a:chOff x="1592018" y="5644156"/>
            <a:chExt cx="1319406" cy="5890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B33F73-5D49-4A78-828D-89C66E5F2F46}"/>
                </a:ext>
              </a:extLst>
            </p:cNvPr>
            <p:cNvSpPr txBox="1"/>
            <p:nvPr/>
          </p:nvSpPr>
          <p:spPr>
            <a:xfrm>
              <a:off x="1592018" y="5644156"/>
              <a:ext cx="1319406" cy="58907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en-US" altLang="ko-KR" sz="24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Map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54361" y="5644156"/>
            <a:ext cx="2473107" cy="589072"/>
            <a:chOff x="1512804" y="5644156"/>
            <a:chExt cx="1713914" cy="5890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B33F73-5D49-4A78-828D-89C66E5F2F46}"/>
                </a:ext>
              </a:extLst>
            </p:cNvPr>
            <p:cNvSpPr txBox="1"/>
            <p:nvPr/>
          </p:nvSpPr>
          <p:spPr>
            <a:xfrm>
              <a:off x="1512804" y="5644156"/>
              <a:ext cx="1713914" cy="58907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lang="en-US" altLang="ko-KR" sz="24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928989" y="5626038"/>
            <a:ext cx="1896854" cy="589072"/>
            <a:chOff x="1592017" y="5644156"/>
            <a:chExt cx="1504967" cy="5890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B33F73-5D49-4A78-828D-89C66E5F2F46}"/>
                </a:ext>
              </a:extLst>
            </p:cNvPr>
            <p:cNvSpPr txBox="1"/>
            <p:nvPr/>
          </p:nvSpPr>
          <p:spPr>
            <a:xfrm>
              <a:off x="1592017" y="5644156"/>
              <a:ext cx="1504967" cy="58907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Votes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0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>
            <a:cxnSpLocks/>
          </p:cNvCxnSpPr>
          <p:nvPr/>
        </p:nvCxnSpPr>
        <p:spPr>
          <a:xfrm>
            <a:off x="930750" y="740696"/>
            <a:ext cx="30926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C0535C-8E51-47D5-A47F-B5FBE87EDC3E}"/>
              </a:ext>
            </a:extLst>
          </p:cNvPr>
          <p:cNvSpPr txBox="1"/>
          <p:nvPr/>
        </p:nvSpPr>
        <p:spPr>
          <a:xfrm>
            <a:off x="876176" y="371364"/>
            <a:ext cx="337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향후 서비스 계획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11048-B023-4326-863D-93EAE237BFA2}"/>
              </a:ext>
            </a:extLst>
          </p:cNvPr>
          <p:cNvSpPr txBox="1"/>
          <p:nvPr/>
        </p:nvSpPr>
        <p:spPr>
          <a:xfrm>
            <a:off x="152400" y="6563424"/>
            <a:ext cx="4449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리서치센터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98F26B-F681-462C-93F7-A988F435EAA3}"/>
              </a:ext>
            </a:extLst>
          </p:cNvPr>
          <p:cNvSpPr txBox="1"/>
          <p:nvPr/>
        </p:nvSpPr>
        <p:spPr>
          <a:xfrm>
            <a:off x="925710" y="2675991"/>
            <a:ext cx="3889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배너 광고 </a:t>
            </a:r>
            <a:r>
              <a:rPr lang="en-US" altLang="ko-KR" sz="2400" dirty="0"/>
              <a:t>(</a:t>
            </a:r>
            <a:r>
              <a:rPr lang="ko-KR" altLang="en-US" sz="2400" dirty="0"/>
              <a:t>음식점과 무관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</a:t>
            </a:r>
            <a:r>
              <a:rPr lang="ko-KR" altLang="en-US" sz="2400" dirty="0" err="1"/>
              <a:t>스와이프</a:t>
            </a:r>
            <a:r>
              <a:rPr lang="ko-KR" altLang="en-US" sz="2400" dirty="0"/>
              <a:t> 광고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</a:t>
            </a:r>
            <a:r>
              <a:rPr lang="ko-KR" altLang="en-US" sz="2400" dirty="0" err="1"/>
              <a:t>행운퀴즈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리뷰 </a:t>
            </a:r>
            <a:r>
              <a:rPr lang="en-US" altLang="ko-KR" sz="2400" dirty="0"/>
              <a:t>CPR </a:t>
            </a:r>
            <a:r>
              <a:rPr lang="ko-KR" altLang="en-US" sz="2400" dirty="0"/>
              <a:t>콘테스트</a:t>
            </a:r>
            <a:endParaRPr lang="en-US" altLang="ko-KR" sz="2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D69D83D-6777-42B4-8DCD-8CD3C66BCE6F}"/>
              </a:ext>
            </a:extLst>
          </p:cNvPr>
          <p:cNvCxnSpPr/>
          <p:nvPr/>
        </p:nvCxnSpPr>
        <p:spPr>
          <a:xfrm>
            <a:off x="5855687" y="1692902"/>
            <a:ext cx="0" cy="42839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98F26B-F681-462C-93F7-A988F435EAA3}"/>
              </a:ext>
            </a:extLst>
          </p:cNvPr>
          <p:cNvSpPr txBox="1"/>
          <p:nvPr/>
        </p:nvSpPr>
        <p:spPr>
          <a:xfrm>
            <a:off x="6788818" y="2655516"/>
            <a:ext cx="3409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번역 기능 서비스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</a:t>
            </a:r>
            <a:r>
              <a:rPr lang="ko-KR" altLang="en-US" sz="2400" dirty="0" err="1"/>
              <a:t>파워리뷰어</a:t>
            </a:r>
            <a:r>
              <a:rPr lang="ko-KR" altLang="en-US" sz="2400" dirty="0"/>
              <a:t> 제도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 증강현실 서비스</a:t>
            </a:r>
            <a:endParaRPr lang="en-US" altLang="ko-KR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B33F73-5D49-4A78-828D-89C66E5F2F46}"/>
              </a:ext>
            </a:extLst>
          </p:cNvPr>
          <p:cNvSpPr txBox="1"/>
          <p:nvPr/>
        </p:nvSpPr>
        <p:spPr>
          <a:xfrm>
            <a:off x="1561486" y="1328368"/>
            <a:ext cx="2618138" cy="75995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•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 전략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B33F73-5D49-4A78-828D-89C66E5F2F46}"/>
              </a:ext>
            </a:extLst>
          </p:cNvPr>
          <p:cNvSpPr txBox="1"/>
          <p:nvPr/>
        </p:nvSpPr>
        <p:spPr>
          <a:xfrm>
            <a:off x="6788818" y="1312926"/>
            <a:ext cx="3993997" cy="75995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•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서비스 계획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1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5E0D3AAF-FFDE-4083-BFBF-AFC8723908F7}"/>
              </a:ext>
            </a:extLst>
          </p:cNvPr>
          <p:cNvGrpSpPr/>
          <p:nvPr/>
        </p:nvGrpSpPr>
        <p:grpSpPr>
          <a:xfrm>
            <a:off x="3359696" y="2236124"/>
            <a:ext cx="5412091" cy="2385752"/>
            <a:chOff x="3531198" y="2419504"/>
            <a:chExt cx="5412091" cy="238575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02EC73-278E-4684-AF38-75814F6E36C6}"/>
                </a:ext>
              </a:extLst>
            </p:cNvPr>
            <p:cNvSpPr/>
            <p:nvPr/>
          </p:nvSpPr>
          <p:spPr>
            <a:xfrm>
              <a:off x="3867655" y="2662199"/>
              <a:ext cx="4777200" cy="189772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F3ECE1-B81E-4A24-A1DC-E80312FF7FAA}"/>
                </a:ext>
              </a:extLst>
            </p:cNvPr>
            <p:cNvSpPr txBox="1"/>
            <p:nvPr/>
          </p:nvSpPr>
          <p:spPr>
            <a:xfrm>
              <a:off x="4452634" y="2955309"/>
              <a:ext cx="3147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8D7E635-8438-4B38-8F5B-0248570CEAC4}"/>
                </a:ext>
              </a:extLst>
            </p:cNvPr>
            <p:cNvCxnSpPr>
              <a:cxnSpLocks/>
            </p:cNvCxnSpPr>
            <p:nvPr/>
          </p:nvCxnSpPr>
          <p:spPr>
            <a:xfrm>
              <a:off x="4654879" y="3791661"/>
              <a:ext cx="3098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5AA6DA5-4A81-4E1E-9210-DF760A66E1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5295" y="3791661"/>
              <a:ext cx="0" cy="1013595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07367B1-CBB6-411C-8C89-097CE628959F}"/>
                </a:ext>
              </a:extLst>
            </p:cNvPr>
            <p:cNvCxnSpPr/>
            <p:nvPr/>
          </p:nvCxnSpPr>
          <p:spPr>
            <a:xfrm>
              <a:off x="3531198" y="2653064"/>
              <a:ext cx="4255543" cy="0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12258B4-6105-49ED-9B47-05A477DC35C5}"/>
                </a:ext>
              </a:extLst>
            </p:cNvPr>
            <p:cNvCxnSpPr/>
            <p:nvPr/>
          </p:nvCxnSpPr>
          <p:spPr>
            <a:xfrm>
              <a:off x="3858654" y="2419504"/>
              <a:ext cx="0" cy="983993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74F26E-081E-46EE-BB6F-807C447D877C}"/>
                </a:ext>
              </a:extLst>
            </p:cNvPr>
            <p:cNvSpPr txBox="1"/>
            <p:nvPr/>
          </p:nvSpPr>
          <p:spPr>
            <a:xfrm>
              <a:off x="5197791" y="3946540"/>
              <a:ext cx="2369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3200" b="1" dirty="0">
                  <a:solidFill>
                    <a:srgbClr val="E6D2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 &amp; A</a:t>
              </a:r>
              <a:endParaRPr lang="ko-KR" altLang="en-US" sz="3200" b="1" dirty="0">
                <a:solidFill>
                  <a:srgbClr val="E6D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228D85E-577E-4207-83E3-B58EC0ACE336}"/>
                </a:ext>
              </a:extLst>
            </p:cNvPr>
            <p:cNvCxnSpPr/>
            <p:nvPr/>
          </p:nvCxnSpPr>
          <p:spPr>
            <a:xfrm>
              <a:off x="4687746" y="4559924"/>
              <a:ext cx="4255543" cy="0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5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255</Words>
  <Application>Microsoft Office PowerPoint</Application>
  <PresentationFormat>와이드스크린</PresentationFormat>
  <Paragraphs>72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나눔스퀘어 Bold</vt:lpstr>
      <vt:lpstr>나눔스퀘어 ExtraBold</vt:lpstr>
      <vt:lpstr>나눔스퀘어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DongGil</cp:lastModifiedBy>
  <cp:revision>182</cp:revision>
  <dcterms:created xsi:type="dcterms:W3CDTF">2019-07-21T05:07:55Z</dcterms:created>
  <dcterms:modified xsi:type="dcterms:W3CDTF">2020-02-13T17:48:09Z</dcterms:modified>
</cp:coreProperties>
</file>